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9BB2-9C90-4FDE-831E-D2C2FCBE72F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3BE0-8588-4209-9D59-115AEDD31EBC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Severe Weather and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4-4.4	Summarize the conditions and effects of severe weather phenomena (including thunderstorms, hurricanes, and tornadoes) and related safety concerns. </a:t>
            </a:r>
          </a:p>
          <a:p>
            <a:r>
              <a:rPr lang="en-US" dirty="0" smtClean="0"/>
              <a:t>4-4.5	Carry out procedures for data collecting and measuring weather conditions (including wind speed and direction, precipitation, and temperature) by using appropriate tools and instruments.</a:t>
            </a:r>
          </a:p>
          <a:p>
            <a:r>
              <a:rPr lang="en-US" dirty="0"/>
              <a:t> 4-4.6	Predict weather from data collected through observation and measurements.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5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25113" cy="924475"/>
          </a:xfrm>
        </p:spPr>
        <p:txBody>
          <a:bodyPr/>
          <a:lstStyle/>
          <a:p>
            <a:r>
              <a:rPr lang="en-US" dirty="0"/>
              <a:t>Hurricane</a:t>
            </a:r>
          </a:p>
        </p:txBody>
      </p:sp>
      <p:pic>
        <p:nvPicPr>
          <p:cNvPr id="9218" name="Picture 2" descr="http://www.mykindarain.com/wp-content/uploads/2011/06/ivan091304-2015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20759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4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" y="762000"/>
            <a:ext cx="9067800" cy="924475"/>
          </a:xfrm>
        </p:spPr>
        <p:txBody>
          <a:bodyPr/>
          <a:lstStyle/>
          <a:p>
            <a:r>
              <a:rPr lang="en-US" dirty="0"/>
              <a:t>Hurricane	</a:t>
            </a:r>
            <a:br>
              <a:rPr lang="en-US" dirty="0"/>
            </a:br>
            <a:r>
              <a:rPr lang="en-US" dirty="0"/>
              <a:t>•	A large storm that forms over warm ocean water with very strong winds that blow in a circular pattern around the center, or eye, of the storm. </a:t>
            </a:r>
          </a:p>
        </p:txBody>
      </p:sp>
      <p:pic>
        <p:nvPicPr>
          <p:cNvPr id="10242" name="Picture 2" descr="http://buffetoblog.files.wordpress.com/2009/11/hurricane-jeanne-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5908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1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24475"/>
          </a:xfrm>
        </p:spPr>
        <p:txBody>
          <a:bodyPr/>
          <a:lstStyle/>
          <a:p>
            <a:r>
              <a:rPr lang="en-US" dirty="0"/>
              <a:t>•	Some examples of the effects of hurricanes may be: high winds can blow over trees, power lines, and even buildings; heavy rain can cause flooding; the storm waves on the ocean can come in at the beach and damage the coastal area;</a:t>
            </a:r>
          </a:p>
        </p:txBody>
      </p:sp>
      <p:pic>
        <p:nvPicPr>
          <p:cNvPr id="11266" name="Picture 2" descr="http://www.wunderground.com/hurricane/hugo_damage_is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153851"/>
            <a:ext cx="5638800" cy="368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7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924475"/>
          </a:xfrm>
        </p:spPr>
        <p:txBody>
          <a:bodyPr/>
          <a:lstStyle/>
          <a:p>
            <a:r>
              <a:rPr lang="en-US" dirty="0"/>
              <a:t>There are safety concerns related to these storms because of their conditions and effects.</a:t>
            </a:r>
          </a:p>
        </p:txBody>
      </p:sp>
      <p:pic>
        <p:nvPicPr>
          <p:cNvPr id="12290" name="Picture 2" descr="http://www.crh.noaa.gov/dtx/1953beecher/images/tor_saf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952479" cy="52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2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75724"/>
            <a:ext cx="9067800" cy="924475"/>
          </a:xfrm>
        </p:spPr>
        <p:txBody>
          <a:bodyPr/>
          <a:lstStyle/>
          <a:p>
            <a:r>
              <a:rPr lang="en-US" dirty="0"/>
              <a:t>•	During a thunderstorm, stay inside if possible; stay out of the water; and do not stand under trees.</a:t>
            </a:r>
          </a:p>
        </p:txBody>
      </p:sp>
      <p:pic>
        <p:nvPicPr>
          <p:cNvPr id="13314" name="Picture 2" descr="http://www.boscobel.k12.wi.us/~schnrich/thunderstorm_saf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1" y="1524000"/>
            <a:ext cx="5089929" cy="53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en-US" dirty="0"/>
              <a:t>•	During a tornado, find a safe place away from window; if you cannot find shelter lie flat in a ditch or other low place; and do not stay in your car.</a:t>
            </a:r>
          </a:p>
        </p:txBody>
      </p:sp>
      <p:pic>
        <p:nvPicPr>
          <p:cNvPr id="14340" name="Picture 4" descr="http://www.crh.noaa.gov/lmk/spotter_reference/spotter_slideshow/slide6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885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7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75724"/>
            <a:ext cx="9067800" cy="924475"/>
          </a:xfrm>
        </p:spPr>
        <p:txBody>
          <a:bodyPr/>
          <a:lstStyle/>
          <a:p>
            <a:r>
              <a:rPr lang="en-US" dirty="0"/>
              <a:t>•	During a hurricane, board up windows in your house; stay away from windows; and move further inland if you are near the coast. </a:t>
            </a:r>
          </a:p>
        </p:txBody>
      </p:sp>
      <p:pic>
        <p:nvPicPr>
          <p:cNvPr id="15362" name="Picture 2" descr="http://hurricaneseason2012.com/wp-content/uploads/2012/09/Hurricane-Safety-K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0" y="1889849"/>
            <a:ext cx="7620000" cy="49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9" y="685800"/>
            <a:ext cx="9122391" cy="924475"/>
          </a:xfrm>
        </p:spPr>
        <p:txBody>
          <a:bodyPr/>
          <a:lstStyle/>
          <a:p>
            <a:r>
              <a:rPr lang="en-US" dirty="0"/>
              <a:t>Wind Speed	</a:t>
            </a:r>
            <a:br>
              <a:rPr lang="en-US" dirty="0"/>
            </a:br>
            <a:r>
              <a:rPr lang="en-US" dirty="0"/>
              <a:t>•	Wind speed is measured with an anemometer as the wind causes the cups to spin. </a:t>
            </a:r>
            <a:br>
              <a:rPr lang="en-US" dirty="0"/>
            </a:br>
            <a:endParaRPr lang="en-US" dirty="0"/>
          </a:p>
        </p:txBody>
      </p:sp>
      <p:pic>
        <p:nvPicPr>
          <p:cNvPr id="16386" name="Picture 2" descr="http://weather.thefuntimesguide.com/images/blogs/anemometer-photo-by-badr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90" y="1600200"/>
            <a:ext cx="7315200" cy="48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9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8425"/>
            <a:ext cx="3733800" cy="924475"/>
          </a:xfrm>
        </p:spPr>
        <p:txBody>
          <a:bodyPr/>
          <a:lstStyle/>
          <a:p>
            <a:r>
              <a:rPr lang="en-US" dirty="0"/>
              <a:t>•	As the cups spin, the anemometer counts how many times they spin in a given period of time</a:t>
            </a:r>
          </a:p>
        </p:txBody>
      </p:sp>
      <p:pic>
        <p:nvPicPr>
          <p:cNvPr id="17410" name="Picture 2" descr="http://dev.cdli.ca/sci2200-04/unit02/section01/lesson02/u2s1L2_anem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5152"/>
            <a:ext cx="5597776" cy="563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5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4343400" cy="924475"/>
          </a:xfrm>
        </p:spPr>
        <p:txBody>
          <a:bodyPr/>
          <a:lstStyle/>
          <a:p>
            <a:r>
              <a:rPr lang="en-US" dirty="0"/>
              <a:t>•	The more turns, the faster the wind speed. </a:t>
            </a:r>
          </a:p>
        </p:txBody>
      </p:sp>
      <p:pic>
        <p:nvPicPr>
          <p:cNvPr id="18434" name="Picture 2" descr="http://www.weatherinstruments.us/anemometer-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50532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1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924475"/>
          </a:xfrm>
        </p:spPr>
        <p:txBody>
          <a:bodyPr/>
          <a:lstStyle/>
          <a:p>
            <a:r>
              <a:rPr lang="en-US" dirty="0" smtClean="0"/>
              <a:t>Weather </a:t>
            </a:r>
            <a:r>
              <a:rPr lang="en-US" dirty="0"/>
              <a:t>conditions associated with severe weather are different for each type of storm</a:t>
            </a:r>
          </a:p>
        </p:txBody>
      </p:sp>
      <p:pic>
        <p:nvPicPr>
          <p:cNvPr id="1026" name="Picture 2" descr="http://images.fanpop.com/images/image_uploads/severe-weather-weather-250420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3636"/>
            <a:ext cx="76327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en-US" dirty="0"/>
              <a:t>Wind Direction	</a:t>
            </a:r>
            <a:br>
              <a:rPr lang="en-US" dirty="0"/>
            </a:br>
            <a:r>
              <a:rPr lang="en-US" dirty="0"/>
              <a:t>•	Wind direction is determined with a wind (weather) vane.</a:t>
            </a:r>
            <a:br>
              <a:rPr lang="en-US" dirty="0"/>
            </a:br>
            <a:endParaRPr lang="en-US" dirty="0"/>
          </a:p>
        </p:txBody>
      </p:sp>
      <p:pic>
        <p:nvPicPr>
          <p:cNvPr id="19458" name="Picture 2" descr="http://upload.wikimedia.org/wikipedia/commons/a/a5/Weathervane-NW12B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6400800" cy="48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3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24475"/>
          </a:xfrm>
        </p:spPr>
        <p:txBody>
          <a:bodyPr/>
          <a:lstStyle/>
          <a:p>
            <a:r>
              <a:rPr lang="en-US" dirty="0"/>
              <a:t>•	Wind direction is described by the direction from which the wind is blowing. </a:t>
            </a:r>
          </a:p>
        </p:txBody>
      </p:sp>
      <p:pic>
        <p:nvPicPr>
          <p:cNvPr id="20482" name="Picture 2" descr="http://www.australianclimatemadness.com/wp-content/uploads/2010/04/weatherv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876800" cy="53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0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3733800" cy="924475"/>
          </a:xfrm>
        </p:spPr>
        <p:txBody>
          <a:bodyPr/>
          <a:lstStyle/>
          <a:p>
            <a:r>
              <a:rPr lang="en-US" dirty="0"/>
              <a:t>Precipitation	</a:t>
            </a:r>
            <a:br>
              <a:rPr lang="en-US" dirty="0"/>
            </a:br>
            <a:r>
              <a:rPr lang="en-US" dirty="0"/>
              <a:t>•	Amount of precipitation is measured in a rain gauge. </a:t>
            </a:r>
            <a:br>
              <a:rPr lang="en-US" dirty="0"/>
            </a:br>
            <a:endParaRPr lang="en-US" dirty="0"/>
          </a:p>
        </p:txBody>
      </p:sp>
      <p:pic>
        <p:nvPicPr>
          <p:cNvPr id="21506" name="Picture 2" descr="http://climate.usurf.usu.edu/img/Rain-gaug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531"/>
            <a:ext cx="2732532" cy="69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4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4267200" cy="924475"/>
          </a:xfrm>
        </p:spPr>
        <p:txBody>
          <a:bodyPr/>
          <a:lstStyle/>
          <a:p>
            <a:r>
              <a:rPr lang="en-US" dirty="0"/>
              <a:t>•	Markings on the side show how much rain has fallen. </a:t>
            </a:r>
          </a:p>
        </p:txBody>
      </p:sp>
      <p:pic>
        <p:nvPicPr>
          <p:cNvPr id="22530" name="Picture 2" descr="http://www.dreamstime.com/rain-gauge-thumb5657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2646"/>
            <a:ext cx="4800600" cy="63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3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531" y="228600"/>
            <a:ext cx="9144000" cy="924475"/>
          </a:xfrm>
        </p:spPr>
        <p:txBody>
          <a:bodyPr/>
          <a:lstStyle/>
          <a:p>
            <a:r>
              <a:rPr lang="en-US" dirty="0"/>
              <a:t>•	A rain gauge measures rainfall in inches.</a:t>
            </a:r>
          </a:p>
        </p:txBody>
      </p:sp>
      <p:pic>
        <p:nvPicPr>
          <p:cNvPr id="23554" name="Picture 2" descr="http://www.taylorusa.com/media/catalog/product/cache/1/image/5e06319eda06f020e43594a9c230972d/2/7/2715_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634439" cy="56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28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36" y="2743200"/>
            <a:ext cx="5496636" cy="924475"/>
          </a:xfrm>
        </p:spPr>
        <p:txBody>
          <a:bodyPr/>
          <a:lstStyle/>
          <a:p>
            <a:r>
              <a:rPr lang="en-US" dirty="0"/>
              <a:t>Temperature	</a:t>
            </a:r>
            <a:br>
              <a:rPr lang="en-US" dirty="0"/>
            </a:br>
            <a:r>
              <a:rPr lang="en-US" dirty="0"/>
              <a:t>•	Air temperature is measured using a thermometer. </a:t>
            </a:r>
            <a:br>
              <a:rPr lang="en-US" dirty="0"/>
            </a:br>
            <a:endParaRPr lang="en-US" dirty="0"/>
          </a:p>
        </p:txBody>
      </p:sp>
      <p:pic>
        <p:nvPicPr>
          <p:cNvPr id="24578" name="Picture 2" descr="http://www.biglearning.org/photo-therm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816"/>
            <a:ext cx="3276600" cy="66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0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2971800" cy="924475"/>
          </a:xfrm>
        </p:spPr>
        <p:txBody>
          <a:bodyPr/>
          <a:lstStyle/>
          <a:p>
            <a:r>
              <a:rPr lang="en-US" dirty="0"/>
              <a:t>•	The scale may be read in degrees Fahrenheit or Celsius</a:t>
            </a:r>
          </a:p>
        </p:txBody>
      </p:sp>
      <p:pic>
        <p:nvPicPr>
          <p:cNvPr id="25602" name="Picture 2" descr="http://www.buy-pepper-spray-today.com/images/detailed/0/Thermometer_S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15" y="685800"/>
            <a:ext cx="60579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16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24475"/>
          </a:xfrm>
        </p:spPr>
        <p:txBody>
          <a:bodyPr/>
          <a:lstStyle/>
          <a:p>
            <a:r>
              <a:rPr lang="en-US" dirty="0"/>
              <a:t>using data collected through daily or long term observations and measurements, patterns in weather can be seen. </a:t>
            </a:r>
          </a:p>
        </p:txBody>
      </p:sp>
      <p:pic>
        <p:nvPicPr>
          <p:cNvPr id="26626" name="Picture 2" descr="http://www.srh.noaa.gov/images/bro/wxevents/2012/summerreview/weatherpatt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82800"/>
            <a:ext cx="7010400" cy="52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68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2" y="457200"/>
            <a:ext cx="9144000" cy="924475"/>
          </a:xfrm>
        </p:spPr>
        <p:txBody>
          <a:bodyPr/>
          <a:lstStyle/>
          <a:p>
            <a:r>
              <a:rPr lang="en-US" dirty="0"/>
              <a:t>Weather predictions are based on qualitative and quantitative collected data; they are not just guesses. </a:t>
            </a:r>
          </a:p>
        </p:txBody>
      </p:sp>
      <p:pic>
        <p:nvPicPr>
          <p:cNvPr id="27650" name="Picture 2" descr="http://www.aluminarium.com/wp-content/uploads/2011/12/weather-forec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61" y="1752600"/>
            <a:ext cx="768983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27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19" y="381000"/>
            <a:ext cx="9144000" cy="924475"/>
          </a:xfrm>
        </p:spPr>
        <p:txBody>
          <a:bodyPr/>
          <a:lstStyle/>
          <a:p>
            <a:r>
              <a:rPr lang="en-US" dirty="0"/>
              <a:t>•	Some weather signs can be seen by looking at clouds </a:t>
            </a:r>
          </a:p>
        </p:txBody>
      </p:sp>
      <p:pic>
        <p:nvPicPr>
          <p:cNvPr id="28674" name="Picture 2" descr="http://www.learning-to-fly.com/images/thunder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" y="1447801"/>
            <a:ext cx="838521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7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58" y="304800"/>
            <a:ext cx="9144000" cy="924475"/>
          </a:xfrm>
        </p:spPr>
        <p:txBody>
          <a:bodyPr/>
          <a:lstStyle/>
          <a:p>
            <a:r>
              <a:rPr lang="en-US" dirty="0"/>
              <a:t>These conditions have different effects and there are safety concerns associated with each condition</a:t>
            </a:r>
          </a:p>
        </p:txBody>
      </p:sp>
      <p:pic>
        <p:nvPicPr>
          <p:cNvPr id="2050" name="Picture 2" descr="http://images.fanpop.com/images/image_uploads/severe-weather-weather-250346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8265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6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en-US" dirty="0"/>
              <a:t>•	Changes in wind speed or wind direction can indicate storms or temperature changes. </a:t>
            </a:r>
          </a:p>
        </p:txBody>
      </p:sp>
      <p:pic>
        <p:nvPicPr>
          <p:cNvPr id="29698" name="Picture 2" descr="http://blog.redfin.com/seattle/files/2011/11/Weather-Forec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82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79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en-US" dirty="0"/>
              <a:t>•	Meteorologists interpret information from a variety of sources and use those sources to make predictions.  The information they use is shown on a weather map. </a:t>
            </a:r>
          </a:p>
        </p:txBody>
      </p:sp>
      <p:pic>
        <p:nvPicPr>
          <p:cNvPr id="30722" name="Picture 2" descr="http://mybusiness.soliditech.com/c4w/UserFiles/Image/faq-images/Weather_Forecas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95858"/>
            <a:ext cx="6946900" cy="466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69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924475"/>
          </a:xfrm>
        </p:spPr>
        <p:txBody>
          <a:bodyPr/>
          <a:lstStyle/>
          <a:p>
            <a:r>
              <a:rPr lang="en-US" dirty="0"/>
              <a:t>•	Weather maps may show large masses of warm or cold moving air.  Lines between the air masses are called fronts. </a:t>
            </a:r>
          </a:p>
        </p:txBody>
      </p:sp>
      <p:pic>
        <p:nvPicPr>
          <p:cNvPr id="32772" name="Picture 4" descr="http://images.intellicast.com/WxImages/SurfaceAnalysis/usa_IC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8834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44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067800" cy="924475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a warm front passes over an area, the air temperature increases.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5" y="-4572000"/>
            <a:ext cx="8401287" cy="943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75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a cold front passes over an area, the air temperature decreases.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944834" cy="89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612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en-US" dirty="0"/>
              <a:t>•	Data related to temperature and precipitation can also be found on a weather map.</a:t>
            </a:r>
          </a:p>
        </p:txBody>
      </p:sp>
      <p:pic>
        <p:nvPicPr>
          <p:cNvPr id="35842" name="Picture 2" descr="http://clccharter.org/mk/Weather%20Project/Meteorology%20Lessons/Fronts/images/fro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93926"/>
            <a:ext cx="4953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125113" cy="924475"/>
          </a:xfrm>
        </p:spPr>
        <p:txBody>
          <a:bodyPr/>
          <a:lstStyle/>
          <a:p>
            <a:r>
              <a:rPr lang="en-US" dirty="0" smtClean="0"/>
              <a:t>Thunderstorms</a:t>
            </a:r>
            <a:r>
              <a:rPr lang="en-US" dirty="0"/>
              <a:t>	</a:t>
            </a:r>
          </a:p>
        </p:txBody>
      </p:sp>
      <p:pic>
        <p:nvPicPr>
          <p:cNvPr id="3074" name="Picture 2" descr="http://3.bp.blogspot.com/-4cmcC7x92yE/Tdgt6TybPYI/AAAAAAAAAH0/rhyWh7Quhlo/s1600/beirut-thunder_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3" y="914400"/>
            <a:ext cx="8920977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1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24475"/>
          </a:xfrm>
        </p:spPr>
        <p:txBody>
          <a:bodyPr/>
          <a:lstStyle/>
          <a:p>
            <a:r>
              <a:rPr lang="en-US" dirty="0"/>
              <a:t>Thunderstorm	</a:t>
            </a:r>
            <a:br>
              <a:rPr lang="en-US" dirty="0"/>
            </a:br>
            <a:r>
              <a:rPr lang="en-US" dirty="0"/>
              <a:t>•	A severe storm with lightning, thunder, heavy rain and strong winds. </a:t>
            </a:r>
          </a:p>
        </p:txBody>
      </p:sp>
      <p:pic>
        <p:nvPicPr>
          <p:cNvPr id="4098" name="Picture 2" descr="http://blog.emergencyoutdoors.com/tala/uploads/2012/07/severe-thunderstorm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761518" cy="50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2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en-US" dirty="0"/>
              <a:t>•	Hail may also form. Some examples of the effects of thunderstorms may be: heavy rains can cause flooding; lightning can cause fires; strong winds can blow over trees or power lines.</a:t>
            </a:r>
          </a:p>
        </p:txBody>
      </p:sp>
      <p:pic>
        <p:nvPicPr>
          <p:cNvPr id="5122" name="Picture 2" descr="http://cdn.c.photoshelter.com/img-get/I0000fMrclJkqaDI/s/900/900/20120805-0292a-newcastle-bridges-festival-2012-flooding-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216"/>
            <a:ext cx="377504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nationalgeographic.com/wpf/media-live/photos/000/246/overrides/fire-causes-storms_24635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10" y="2708512"/>
            <a:ext cx="5715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4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70" y="3412"/>
            <a:ext cx="7125113" cy="924475"/>
          </a:xfrm>
        </p:spPr>
        <p:txBody>
          <a:bodyPr/>
          <a:lstStyle/>
          <a:p>
            <a:r>
              <a:rPr lang="en-US" dirty="0"/>
              <a:t>Tornado</a:t>
            </a:r>
          </a:p>
        </p:txBody>
      </p:sp>
      <p:pic>
        <p:nvPicPr>
          <p:cNvPr id="6146" name="Picture 2" descr="http://img.ahaonline.cz/img/18/full/1340600-img-polsko-tornado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745843"/>
            <a:ext cx="8152263" cy="61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9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24475"/>
          </a:xfrm>
        </p:spPr>
        <p:txBody>
          <a:bodyPr/>
          <a:lstStyle/>
          <a:p>
            <a:r>
              <a:rPr lang="en-US" dirty="0"/>
              <a:t>Tornado	</a:t>
            </a:r>
            <a:br>
              <a:rPr lang="en-US" dirty="0"/>
            </a:br>
            <a:r>
              <a:rPr lang="en-US" dirty="0"/>
              <a:t>•	A small, funnel-shaped cloud that comes down from a storm cloud with winds spinning at very high speeds. 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http://www.scientificamerican.com/media/inline/blog/Image/tornad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27" y="2133600"/>
            <a:ext cx="7001880" cy="46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5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en-US" dirty="0"/>
              <a:t>•	Some examples of the effects of tornadoes may be: high winds can tear apart buildings; every time it touches the ground, it destroys everything in its path.</a:t>
            </a:r>
          </a:p>
        </p:txBody>
      </p:sp>
      <p:pic>
        <p:nvPicPr>
          <p:cNvPr id="8194" name="Picture 2" descr="http://minnesota.publicradio.org/collections/special/columns/news_cut/content_images/joplin_torn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3835"/>
            <a:ext cx="7315200" cy="457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9246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408</TotalTime>
  <Words>140</Words>
  <Application>Microsoft Office PowerPoint</Application>
  <PresentationFormat>On-screen Show (4:3)</PresentationFormat>
  <Paragraphs>38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Summer</vt:lpstr>
      <vt:lpstr>Severe Weather and Tools</vt:lpstr>
      <vt:lpstr>Weather conditions associated with severe weather are different for each type of storm</vt:lpstr>
      <vt:lpstr>These conditions have different effects and there are safety concerns associated with each condition</vt:lpstr>
      <vt:lpstr>Thunderstorms </vt:lpstr>
      <vt:lpstr>Thunderstorm  • A severe storm with lightning, thunder, heavy rain and strong winds. </vt:lpstr>
      <vt:lpstr>• Hail may also form. Some examples of the effects of thunderstorms may be: heavy rains can cause flooding; lightning can cause fires; strong winds can blow over trees or power lines.</vt:lpstr>
      <vt:lpstr>Tornado</vt:lpstr>
      <vt:lpstr>Tornado  • A small, funnel-shaped cloud that comes down from a storm cloud with winds spinning at very high speeds.  </vt:lpstr>
      <vt:lpstr>• Some examples of the effects of tornadoes may be: high winds can tear apart buildings; every time it touches the ground, it destroys everything in its path.</vt:lpstr>
      <vt:lpstr>Hurricane</vt:lpstr>
      <vt:lpstr>Hurricane  • A large storm that forms over warm ocean water with very strong winds that blow in a circular pattern around the center, or eye, of the storm. </vt:lpstr>
      <vt:lpstr>• Some examples of the effects of hurricanes may be: high winds can blow over trees, power lines, and even buildings; heavy rain can cause flooding; the storm waves on the ocean can come in at the beach and damage the coastal area;</vt:lpstr>
      <vt:lpstr>There are safety concerns related to these storms because of their conditions and effects.</vt:lpstr>
      <vt:lpstr>• During a thunderstorm, stay inside if possible; stay out of the water; and do not stand under trees.</vt:lpstr>
      <vt:lpstr>• During a tornado, find a safe place away from window; if you cannot find shelter lie flat in a ditch or other low place; and do not stay in your car.</vt:lpstr>
      <vt:lpstr>• During a hurricane, board up windows in your house; stay away from windows; and move further inland if you are near the coast. </vt:lpstr>
      <vt:lpstr>Wind Speed  • Wind speed is measured with an anemometer as the wind causes the cups to spin.  </vt:lpstr>
      <vt:lpstr>• As the cups spin, the anemometer counts how many times they spin in a given period of time</vt:lpstr>
      <vt:lpstr>• The more turns, the faster the wind speed. </vt:lpstr>
      <vt:lpstr>Wind Direction  • Wind direction is determined with a wind (weather) vane. </vt:lpstr>
      <vt:lpstr>• Wind direction is described by the direction from which the wind is blowing. </vt:lpstr>
      <vt:lpstr>Precipitation  • Amount of precipitation is measured in a rain gauge.  </vt:lpstr>
      <vt:lpstr>• Markings on the side show how much rain has fallen. </vt:lpstr>
      <vt:lpstr>• A rain gauge measures rainfall in inches.</vt:lpstr>
      <vt:lpstr>Temperature  • Air temperature is measured using a thermometer.  </vt:lpstr>
      <vt:lpstr>• The scale may be read in degrees Fahrenheit or Celsius</vt:lpstr>
      <vt:lpstr>using data collected through daily or long term observations and measurements, patterns in weather can be seen. </vt:lpstr>
      <vt:lpstr>Weather predictions are based on qualitative and quantitative collected data; they are not just guesses. </vt:lpstr>
      <vt:lpstr>• Some weather signs can be seen by looking at clouds </vt:lpstr>
      <vt:lpstr>• Changes in wind speed or wind direction can indicate storms or temperature changes. </vt:lpstr>
      <vt:lpstr>• Meteorologists interpret information from a variety of sources and use those sources to make predictions.  The information they use is shown on a weather map. </vt:lpstr>
      <vt:lpstr>• Weather maps may show large masses of warm or cold moving air.  Lines between the air masses are called fronts. </vt:lpstr>
      <vt:lpstr>When a warm front passes over an area, the air temperature increases. </vt:lpstr>
      <vt:lpstr>When a cold front passes over an area, the air temperature decreases.</vt:lpstr>
      <vt:lpstr>• Data related to temperature and precipitation can also be found on a weather map.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and Tools</dc:title>
  <dc:creator>Tonya Denise Janicke</dc:creator>
  <cp:lastModifiedBy>Tonya Denise Janicke</cp:lastModifiedBy>
  <cp:revision>16</cp:revision>
  <dcterms:created xsi:type="dcterms:W3CDTF">2013-02-22T15:24:13Z</dcterms:created>
  <dcterms:modified xsi:type="dcterms:W3CDTF">2013-02-22T22:12:45Z</dcterms:modified>
</cp:coreProperties>
</file>