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40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94C0-650E-4AA8-B46D-A90F51659F95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3AADC-9562-4EBE-A624-F871242217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94C0-650E-4AA8-B46D-A90F51659F95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AADC-9562-4EBE-A624-F87124221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94C0-650E-4AA8-B46D-A90F51659F95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AADC-9562-4EBE-A624-F87124221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6A94C0-650E-4AA8-B46D-A90F51659F95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F3AADC-9562-4EBE-A624-F871242217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94C0-650E-4AA8-B46D-A90F51659F95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3AADC-9562-4EBE-A624-F871242217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94C0-650E-4AA8-B46D-A90F51659F95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3AADC-9562-4EBE-A624-F871242217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94C0-650E-4AA8-B46D-A90F51659F95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3AADC-9562-4EBE-A624-F871242217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766A94C0-650E-4AA8-B46D-A90F51659F95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3AADC-9562-4EBE-A624-F871242217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94C0-650E-4AA8-B46D-A90F51659F95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AADC-9562-4EBE-A624-F87124221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94C0-650E-4AA8-B46D-A90F51659F95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3AADC-9562-4EBE-A624-F871242217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94C0-650E-4AA8-B46D-A90F51659F95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3AADC-9562-4EBE-A624-F871242217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A94C0-650E-4AA8-B46D-A90F51659F95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3AADC-9562-4EBE-A624-F8712422171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4-4.2	Classify clouds according to their three basic types (cumulus, cirrus, and stratus) and summarize how clouds form.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979466"/>
          </a:xfrm>
        </p:spPr>
        <p:txBody>
          <a:bodyPr>
            <a:noAutofit/>
          </a:bodyPr>
          <a:lstStyle/>
          <a:p>
            <a:r>
              <a:rPr lang="en-US" sz="4400" dirty="0" smtClean="0"/>
              <a:t>Cirrus </a:t>
            </a:r>
            <a:r>
              <a:rPr lang="en-US" sz="4400" dirty="0"/>
              <a:t>clouds are most often associated with fair weather.</a:t>
            </a:r>
          </a:p>
        </p:txBody>
      </p:sp>
      <p:pic>
        <p:nvPicPr>
          <p:cNvPr id="9218" name="Picture 2" descr="http://images.wordlesstech.com/wp-content/uploads/2012/04/Glaciating-Cirrus-Clouds-640x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86940"/>
            <a:ext cx="6705600" cy="444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25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79466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Stratus</a:t>
            </a:r>
          </a:p>
        </p:txBody>
      </p:sp>
      <p:pic>
        <p:nvPicPr>
          <p:cNvPr id="10242" name="Picture 2" descr="http://3.bp.blogspot.com/_22tHQU4Gx1o/TTYatAKyToI/AAAAAAAAACw/6AVcqpBBRo4/s1600/stratu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676400"/>
            <a:ext cx="871728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0"/>
            <a:ext cx="9144000" cy="1979466"/>
          </a:xfrm>
        </p:spPr>
        <p:txBody>
          <a:bodyPr>
            <a:noAutofit/>
          </a:bodyPr>
          <a:lstStyle/>
          <a:p>
            <a:r>
              <a:rPr lang="en-US" sz="4400" dirty="0" smtClean="0"/>
              <a:t>Layers </a:t>
            </a:r>
            <a:r>
              <a:rPr lang="en-US" sz="4400" dirty="0"/>
              <a:t>of clouds that spread out covering a large area. </a:t>
            </a:r>
          </a:p>
        </p:txBody>
      </p:sp>
      <p:pic>
        <p:nvPicPr>
          <p:cNvPr id="11266" name="Picture 2" descr="http://australiasevereweather.com/photography/photos/2007/1102mb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5725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3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"/>
            <a:ext cx="9144000" cy="1979466"/>
          </a:xfrm>
        </p:spPr>
        <p:txBody>
          <a:bodyPr>
            <a:noAutofit/>
          </a:bodyPr>
          <a:lstStyle/>
          <a:p>
            <a:r>
              <a:rPr lang="en-US" sz="4400" dirty="0" smtClean="0"/>
              <a:t>Stratus </a:t>
            </a:r>
            <a:r>
              <a:rPr lang="en-US" sz="4400" dirty="0"/>
              <a:t>clouds are often lower in the sky. </a:t>
            </a:r>
          </a:p>
        </p:txBody>
      </p:sp>
      <p:pic>
        <p:nvPicPr>
          <p:cNvPr id="12290" name="Picture 2" descr="http://www.atmos.washington.edu/~ovens/clouds/Stratus/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83970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152400"/>
            <a:ext cx="9144000" cy="1979466"/>
          </a:xfrm>
        </p:spPr>
        <p:txBody>
          <a:bodyPr>
            <a:noAutofit/>
          </a:bodyPr>
          <a:lstStyle/>
          <a:p>
            <a:r>
              <a:rPr lang="en-US" sz="4400" dirty="0"/>
              <a:t>The formation of clouds happens when water vapor in the air rises, cools and condenses (or moves from a warm place to a cool place and condenses), forming the water droplets that make up a cloud. </a:t>
            </a:r>
          </a:p>
        </p:txBody>
      </p:sp>
    </p:spTree>
    <p:extLst>
      <p:ext uri="{BB962C8B-B14F-4D97-AF65-F5344CB8AC3E}">
        <p14:creationId xmlns:p14="http://schemas.microsoft.com/office/powerpoint/2010/main" val="37822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"/>
            <a:ext cx="9144000" cy="1979466"/>
          </a:xfrm>
        </p:spPr>
        <p:txBody>
          <a:bodyPr>
            <a:noAutofit/>
          </a:bodyPr>
          <a:lstStyle/>
          <a:p>
            <a:r>
              <a:rPr lang="en-US" sz="4400" dirty="0"/>
              <a:t>A cloud is a collection of tiny, liquid water droplets not water vapor gas.</a:t>
            </a:r>
          </a:p>
        </p:txBody>
      </p:sp>
      <p:pic>
        <p:nvPicPr>
          <p:cNvPr id="13314" name="Picture 2" descr="http://www.howitworksdaily.com/wp-content/uploads/2012/06/Clou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2771775"/>
            <a:ext cx="901065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979466"/>
          </a:xfrm>
        </p:spPr>
        <p:txBody>
          <a:bodyPr>
            <a:noAutofit/>
          </a:bodyPr>
          <a:lstStyle/>
          <a:p>
            <a:r>
              <a:rPr lang="en-US" sz="4400" dirty="0"/>
              <a:t>there are three basic types of clouds</a:t>
            </a:r>
          </a:p>
        </p:txBody>
      </p:sp>
      <p:pic>
        <p:nvPicPr>
          <p:cNvPr id="1026" name="Picture 2" descr="http://images.free-extras.com/pics/c/clouds-1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8302"/>
            <a:ext cx="7620000" cy="51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979466"/>
          </a:xfrm>
        </p:spPr>
        <p:txBody>
          <a:bodyPr>
            <a:noAutofit/>
          </a:bodyPr>
          <a:lstStyle/>
          <a:p>
            <a:r>
              <a:rPr lang="en-US" sz="4400" dirty="0"/>
              <a:t>These clouds can be classified based on their observable characteristics. </a:t>
            </a:r>
          </a:p>
        </p:txBody>
      </p:sp>
      <p:pic>
        <p:nvPicPr>
          <p:cNvPr id="2050" name="Picture 2" descr="http://www.portlandphotographystudios.com/wp-content/uploads/2010/08/cloud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435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9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-30480"/>
            <a:ext cx="8991600" cy="1979466"/>
          </a:xfrm>
        </p:spPr>
        <p:txBody>
          <a:bodyPr/>
          <a:lstStyle/>
          <a:p>
            <a:pPr algn="ctr"/>
            <a:r>
              <a:rPr lang="en-US" sz="9600" dirty="0"/>
              <a:t>Cumulus</a:t>
            </a:r>
          </a:p>
        </p:txBody>
      </p:sp>
      <p:pic>
        <p:nvPicPr>
          <p:cNvPr id="3074" name="Picture 2" descr="http://www.cloudman.com/gallery1/photos/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41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"/>
            <a:ext cx="9144000" cy="1979466"/>
          </a:xfrm>
        </p:spPr>
        <p:txBody>
          <a:bodyPr>
            <a:noAutofit/>
          </a:bodyPr>
          <a:lstStyle/>
          <a:p>
            <a:r>
              <a:rPr lang="en-US" sz="4400" dirty="0" smtClean="0"/>
              <a:t>Puffy</a:t>
            </a:r>
            <a:r>
              <a:rPr lang="en-US" sz="4400" dirty="0"/>
              <a:t>, lumpy-looking clouds often with a flat bottom. 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4098" name="Picture 2" descr="http://users.skynet.be/meteobel/cumu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52649"/>
            <a:ext cx="714375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3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"/>
            <a:ext cx="9144000" cy="1979466"/>
          </a:xfrm>
        </p:spPr>
        <p:txBody>
          <a:bodyPr>
            <a:noAutofit/>
          </a:bodyPr>
          <a:lstStyle/>
          <a:p>
            <a:r>
              <a:rPr lang="en-US" sz="4400" dirty="0"/>
              <a:t>When cumulus clouds are dark they usually bring rain; white cumulus clouds do not bring rain.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5122" name="Picture 2" descr="http://images.toocharger.com/img/graphiques/fonds-d-ecran/nature--paysages/orage/cumulus.73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399"/>
            <a:ext cx="5876813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lpheratz.org/site/images/nuvens/Cumulus_conges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13" y="2270123"/>
            <a:ext cx="53213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79466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Cirrus</a:t>
            </a:r>
          </a:p>
        </p:txBody>
      </p:sp>
      <p:pic>
        <p:nvPicPr>
          <p:cNvPr id="6146" name="Picture 2" descr="http://i.images.cdn.fotopedia.com/flickr-3555166017-hd/Clouds/High-level_clouds/Cirrus/cirrus_clouds_over_leesburg_va_4_5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13928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7946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High</a:t>
            </a:r>
            <a:r>
              <a:rPr lang="en-US" sz="4400" dirty="0"/>
              <a:t>, thin, wispy clouds</a:t>
            </a:r>
          </a:p>
        </p:txBody>
      </p:sp>
      <p:pic>
        <p:nvPicPr>
          <p:cNvPr id="7170" name="Picture 2" descr="http://www.uspowerboating.com/Assets/TrainingDept/Powerboat+files/Education/cirrus-clou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025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0"/>
            <a:ext cx="9144000" cy="197946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They </a:t>
            </a:r>
            <a:r>
              <a:rPr lang="en-US" sz="4400" dirty="0"/>
              <a:t>are formed mostly of ice crystals</a:t>
            </a:r>
          </a:p>
        </p:txBody>
      </p:sp>
      <p:pic>
        <p:nvPicPr>
          <p:cNvPr id="8194" name="Picture 2" descr="http://www.nasa.gov/images/content/532873main_cir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312660" cy="54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8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29</TotalTime>
  <Words>150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Tradeshow</vt:lpstr>
      <vt:lpstr>Clouds</vt:lpstr>
      <vt:lpstr>there are three basic types of clouds</vt:lpstr>
      <vt:lpstr>These clouds can be classified based on their observable characteristics. </vt:lpstr>
      <vt:lpstr>Cumulus</vt:lpstr>
      <vt:lpstr>Puffy, lumpy-looking clouds often with a flat bottom.  </vt:lpstr>
      <vt:lpstr>When cumulus clouds are dark they usually bring rain; white cumulus clouds do not bring rain. </vt:lpstr>
      <vt:lpstr>Cirrus</vt:lpstr>
      <vt:lpstr>High, thin, wispy clouds</vt:lpstr>
      <vt:lpstr>They are formed mostly of ice crystals</vt:lpstr>
      <vt:lpstr>Cirrus clouds are most often associated with fair weather.</vt:lpstr>
      <vt:lpstr>Stratus</vt:lpstr>
      <vt:lpstr>Layers of clouds that spread out covering a large area. </vt:lpstr>
      <vt:lpstr>Stratus clouds are often lower in the sky. </vt:lpstr>
      <vt:lpstr>The formation of clouds happens when water vapor in the air rises, cools and condenses (or moves from a warm place to a cool place and condenses), forming the water droplets that make up a cloud. </vt:lpstr>
      <vt:lpstr>A cloud is a collection of tiny, liquid water droplets not water vapor gas.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</dc:title>
  <dc:creator>Janicke</dc:creator>
  <cp:lastModifiedBy>Tonya Denise Janicke</cp:lastModifiedBy>
  <cp:revision>6</cp:revision>
  <dcterms:created xsi:type="dcterms:W3CDTF">2013-02-10T19:53:36Z</dcterms:created>
  <dcterms:modified xsi:type="dcterms:W3CDTF">2013-02-11T15:15:54Z</dcterms:modified>
</cp:coreProperties>
</file>