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3CB7-998D-41B4-957C-B0CDD19CE1F7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D945-731A-4B25-A068-4CE408F1B7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67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4-4.3	Compare daily and seasonal changes in weather conditions (including wind speed and direction, precipitation, and temperature) and patterns.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2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8134555" cy="924475"/>
          </a:xfrm>
        </p:spPr>
        <p:txBody>
          <a:bodyPr/>
          <a:lstStyle/>
          <a:p>
            <a:r>
              <a:rPr lang="en-US" dirty="0"/>
              <a:t>•	Examples of weather conditions are </a:t>
            </a:r>
            <a:r>
              <a:rPr lang="en-US" dirty="0" smtClean="0"/>
              <a:t>showers </a:t>
            </a:r>
            <a:r>
              <a:rPr lang="en-US" dirty="0"/>
              <a:t>or light rain</a:t>
            </a:r>
            <a:r>
              <a:rPr lang="en-US" dirty="0" smtClean="0"/>
              <a:t>,. </a:t>
            </a:r>
            <a:endParaRPr lang="en-US" dirty="0"/>
          </a:p>
        </p:txBody>
      </p:sp>
      <p:pic>
        <p:nvPicPr>
          <p:cNvPr id="9218" name="Picture 2" descr="http://www.wunderground.com/data/wximagenew/g/gemini/1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752600"/>
            <a:ext cx="7069197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134555" cy="924475"/>
          </a:xfrm>
        </p:spPr>
        <p:txBody>
          <a:bodyPr/>
          <a:lstStyle/>
          <a:p>
            <a:r>
              <a:rPr lang="en-US" dirty="0"/>
              <a:t>•	Examples of weather conditions are </a:t>
            </a:r>
            <a:r>
              <a:rPr lang="en-US" dirty="0" smtClean="0"/>
              <a:t>clear </a:t>
            </a:r>
            <a:r>
              <a:rPr lang="en-US" dirty="0"/>
              <a:t>skies with cold temperatures, </a:t>
            </a:r>
          </a:p>
        </p:txBody>
      </p:sp>
      <p:pic>
        <p:nvPicPr>
          <p:cNvPr id="1026" name="Picture 2" descr="http://www.visualphotos.com/photo/2x4008439/woman_wearing_winter_clothes_42-19577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981200"/>
            <a:ext cx="7438239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34555" cy="924475"/>
          </a:xfrm>
        </p:spPr>
        <p:txBody>
          <a:bodyPr/>
          <a:lstStyle/>
          <a:p>
            <a:r>
              <a:rPr lang="en-US" dirty="0"/>
              <a:t>•	Examples of weather conditions are </a:t>
            </a:r>
            <a:r>
              <a:rPr lang="en-US" dirty="0" smtClean="0"/>
              <a:t>days </a:t>
            </a:r>
            <a:r>
              <a:rPr lang="en-US" dirty="0"/>
              <a:t>of clouds and precipitation, </a:t>
            </a:r>
          </a:p>
        </p:txBody>
      </p:sp>
      <p:pic>
        <p:nvPicPr>
          <p:cNvPr id="2050" name="Picture 2" descr="http://www.indiatalkies.com/images/cloudy-day40882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66800"/>
            <a:ext cx="723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75724"/>
            <a:ext cx="8210755" cy="924475"/>
          </a:xfrm>
        </p:spPr>
        <p:txBody>
          <a:bodyPr/>
          <a:lstStyle/>
          <a:p>
            <a:r>
              <a:rPr lang="en-US" dirty="0"/>
              <a:t>•	Examples of weather conditions are </a:t>
            </a:r>
            <a:r>
              <a:rPr lang="en-US" dirty="0" smtClean="0"/>
              <a:t>windy </a:t>
            </a:r>
            <a:r>
              <a:rPr lang="en-US" dirty="0"/>
              <a:t>fair </a:t>
            </a:r>
            <a:r>
              <a:rPr lang="en-US" dirty="0" smtClean="0"/>
              <a:t>days</a:t>
            </a:r>
            <a:endParaRPr lang="en-US" dirty="0"/>
          </a:p>
        </p:txBody>
      </p:sp>
      <p:pic>
        <p:nvPicPr>
          <p:cNvPr id="3074" name="Picture 2" descr="http://www.visualphotos.com/photo/2x4536831/female_in_red_raincoat_on_windy_day_14jy0591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6191250" cy="52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134555" cy="924475"/>
          </a:xfrm>
        </p:spPr>
        <p:txBody>
          <a:bodyPr/>
          <a:lstStyle/>
          <a:p>
            <a:r>
              <a:rPr lang="en-US" dirty="0"/>
              <a:t>•	Examples of weather conditions are </a:t>
            </a:r>
            <a:r>
              <a:rPr lang="en-US" dirty="0" smtClean="0"/>
              <a:t>windy </a:t>
            </a:r>
            <a:r>
              <a:rPr lang="en-US" dirty="0"/>
              <a:t>stormy </a:t>
            </a:r>
            <a:r>
              <a:rPr lang="en-US" dirty="0" smtClean="0"/>
              <a:t>weather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8005"/>
            <a:ext cx="6324600" cy="519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0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884" y="304800"/>
            <a:ext cx="8134555" cy="924475"/>
          </a:xfrm>
        </p:spPr>
        <p:txBody>
          <a:bodyPr/>
          <a:lstStyle/>
          <a:p>
            <a:r>
              <a:rPr lang="en-US" dirty="0"/>
              <a:t>Weather patterns involve weather conditions that are repeated due to the season of the year. </a:t>
            </a:r>
          </a:p>
        </p:txBody>
      </p:sp>
      <p:pic>
        <p:nvPicPr>
          <p:cNvPr id="1026" name="Picture 2" descr="http://blogs.ksbe.edu/tinakamo/files/2010/11/weat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" y="1524000"/>
            <a:ext cx="7047542" cy="529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8134555" cy="924475"/>
          </a:xfrm>
        </p:spPr>
        <p:txBody>
          <a:bodyPr/>
          <a:lstStyle/>
          <a:p>
            <a:r>
              <a:rPr lang="en-US" dirty="0"/>
              <a:t>For example, summer temperatures are generally warmer than winter temperatures.</a:t>
            </a:r>
          </a:p>
        </p:txBody>
      </p:sp>
      <p:pic>
        <p:nvPicPr>
          <p:cNvPr id="2050" name="Picture 2" descr="http://ts3.mm.bing.net/th?id=H.4612860170731842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2286000"/>
            <a:ext cx="4461710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4.mm.bing.net/th?id=H.4759610597508499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88" y="2971800"/>
            <a:ext cx="4843912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ayanab.edublogs.org/files/2009/12/summer-vs-winter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1311978"/>
            <a:ext cx="7759700" cy="57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134555" cy="924475"/>
          </a:xfrm>
        </p:spPr>
        <p:txBody>
          <a:bodyPr/>
          <a:lstStyle/>
          <a:p>
            <a:r>
              <a:rPr lang="en-US" dirty="0"/>
              <a:t>daily changes in weather result from changes in weather conditions, including temperature, wind speed and direction, and precipitation</a:t>
            </a:r>
          </a:p>
        </p:txBody>
      </p:sp>
      <p:pic>
        <p:nvPicPr>
          <p:cNvPr id="1026" name="Picture 2" descr="http://www.oncalc.com/wp-content/uploads/2010/08/temperature-con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2551641"/>
            <a:ext cx="2984500" cy="39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6/67/Wind_speed_and_direction_instrument_-_NO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4679950" cy="30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th?id=H.4675901703980396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85" y="395669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hoalwater.nsw.gov.au/education/images/water%20cycle/precipitation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10" y="3638550"/>
            <a:ext cx="52863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257" y="381000"/>
            <a:ext cx="8134555" cy="924475"/>
          </a:xfrm>
        </p:spPr>
        <p:txBody>
          <a:bodyPr/>
          <a:lstStyle/>
          <a:p>
            <a:r>
              <a:rPr lang="en-US" dirty="0"/>
              <a:t>Temperature	The condition of how hot or cold the air is at a given time</a:t>
            </a:r>
          </a:p>
        </p:txBody>
      </p:sp>
      <p:pic>
        <p:nvPicPr>
          <p:cNvPr id="2050" name="Picture 2" descr="http://www.rnon.com/images/rnon/vector/temper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6007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75724"/>
            <a:ext cx="7620000" cy="924475"/>
          </a:xfrm>
        </p:spPr>
        <p:txBody>
          <a:bodyPr/>
          <a:lstStyle/>
          <a:p>
            <a:r>
              <a:rPr lang="en-US" dirty="0"/>
              <a:t>Wind speed	The condition of how fast the wind is moving</a:t>
            </a:r>
          </a:p>
        </p:txBody>
      </p:sp>
      <p:pic>
        <p:nvPicPr>
          <p:cNvPr id="3074" name="Picture 2" descr="http://www.gifs.net/Animation11/Nature/Weather/Guy_in_win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786369"/>
            <a:ext cx="1879600" cy="36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00400" cy="426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artandperception.com/v01/wp-content/uploads/2007/06/win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43351"/>
            <a:ext cx="42862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8134555" cy="924475"/>
          </a:xfrm>
        </p:spPr>
        <p:txBody>
          <a:bodyPr/>
          <a:lstStyle/>
          <a:p>
            <a:r>
              <a:rPr lang="en-US" dirty="0"/>
              <a:t>Wind direction	The condition determined by where the wind is coming from</a:t>
            </a:r>
          </a:p>
        </p:txBody>
      </p:sp>
      <p:pic>
        <p:nvPicPr>
          <p:cNvPr id="4098" name="Picture 2" descr="http://upload.wikimedia.org/wikipedia/commons/e/e5/Anemometer_Animated_Gif_and_Wind_Vane_-_infinite_loo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0056"/>
            <a:ext cx="1905000" cy="54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75724"/>
            <a:ext cx="7848600" cy="924475"/>
          </a:xfrm>
        </p:spPr>
        <p:txBody>
          <a:bodyPr/>
          <a:lstStyle/>
          <a:p>
            <a:r>
              <a:rPr lang="en-US" dirty="0"/>
              <a:t>Precipitation	The condition of the type of water falling to Earth from the clouds</a:t>
            </a:r>
          </a:p>
        </p:txBody>
      </p:sp>
      <p:pic>
        <p:nvPicPr>
          <p:cNvPr id="5122" name="Picture 2" descr="http://www.weatherwizkids.com/precip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7" y="2209800"/>
            <a:ext cx="856937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6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7620000" cy="924475"/>
          </a:xfrm>
        </p:spPr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the seasons of the year change, temperature changes may cause precipitation changes; winds blowing from the north may bring colder air than winds blowing from the south or west. </a:t>
            </a:r>
          </a:p>
        </p:txBody>
      </p:sp>
      <p:pic>
        <p:nvPicPr>
          <p:cNvPr id="6146" name="Picture 2" descr="http://2.bp.blogspot.com/_JdIN1P8sxO8/TP0eXCjcERI/AAAAAAAACqg/pm09VIhRR_4/s1600/cold_air_alo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6876"/>
            <a:ext cx="761047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8134555" cy="924475"/>
          </a:xfrm>
        </p:spPr>
        <p:txBody>
          <a:bodyPr/>
          <a:lstStyle/>
          <a:p>
            <a:r>
              <a:rPr lang="en-US" dirty="0" smtClean="0"/>
              <a:t>One </a:t>
            </a:r>
            <a:r>
              <a:rPr lang="en-US" dirty="0"/>
              <a:t>day’s weather conditions can be compared to another in the same season, or compared to daily weather that occurs in different seasons.</a:t>
            </a:r>
          </a:p>
        </p:txBody>
      </p:sp>
      <p:pic>
        <p:nvPicPr>
          <p:cNvPr id="7170" name="Picture 2" descr="http://thelittlehenhouse.com/wp-content/uploads/2012/06/weather-comparison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9309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laska.gov/kids/images/clim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7" y="85449"/>
            <a:ext cx="7355434" cy="67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49" y="152400"/>
            <a:ext cx="8058355" cy="924475"/>
          </a:xfrm>
        </p:spPr>
        <p:txBody>
          <a:bodyPr/>
          <a:lstStyle/>
          <a:p>
            <a:r>
              <a:rPr lang="en-US" dirty="0"/>
              <a:t>•	Examples of weather conditions are fair </a:t>
            </a:r>
            <a:r>
              <a:rPr lang="en-US" dirty="0" smtClean="0"/>
              <a:t>weather, </a:t>
            </a:r>
            <a:endParaRPr lang="en-US" dirty="0"/>
          </a:p>
        </p:txBody>
      </p:sp>
      <p:pic>
        <p:nvPicPr>
          <p:cNvPr id="8194" name="Picture 2" descr="http://www.ossipeelakecam.com/webcam_archives/images/fair%20weather%20clouds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118255" cy="53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1325</TotalTime>
  <Words>120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Winter</vt:lpstr>
      <vt:lpstr>4-4.3 Compare daily and seasonal changes in weather conditions (including wind speed and direction, precipitation, and temperature) and patterns. </vt:lpstr>
      <vt:lpstr>daily changes in weather result from changes in weather conditions, including temperature, wind speed and direction, and precipitation</vt:lpstr>
      <vt:lpstr>Temperature The condition of how hot or cold the air is at a given time</vt:lpstr>
      <vt:lpstr>Wind speed The condition of how fast the wind is moving</vt:lpstr>
      <vt:lpstr>Wind direction The condition determined by where the wind is coming from</vt:lpstr>
      <vt:lpstr>Precipitation The condition of the type of water falling to Earth from the clouds</vt:lpstr>
      <vt:lpstr>As the seasons of the year change, temperature changes may cause precipitation changes; winds blowing from the north may bring colder air than winds blowing from the south or west. </vt:lpstr>
      <vt:lpstr>One day’s weather conditions can be compared to another in the same season, or compared to daily weather that occurs in different seasons.</vt:lpstr>
      <vt:lpstr>• Examples of weather conditions are fair weather, </vt:lpstr>
      <vt:lpstr>• Examples of weather conditions are showers or light rain,. </vt:lpstr>
      <vt:lpstr>• Examples of weather conditions are clear skies with cold temperatures, </vt:lpstr>
      <vt:lpstr>• Examples of weather conditions are days of clouds and precipitation, </vt:lpstr>
      <vt:lpstr>• Examples of weather conditions are windy fair days</vt:lpstr>
      <vt:lpstr>• Examples of weather conditions are windy stormy weather</vt:lpstr>
      <vt:lpstr>Weather patterns involve weather conditions that are repeated due to the season of the year. </vt:lpstr>
      <vt:lpstr>For example, summer temperatures are generally warmer than winter temperatures.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4-4.3 Compare daily and seasonal changes in weather conditions (including wind speed and direction, precipitation, and temperature) and patterns. </dc:title>
  <dc:creator>Tonya Denise Janicke</dc:creator>
  <cp:lastModifiedBy>Tonya Denise Janicke</cp:lastModifiedBy>
  <cp:revision>17</cp:revision>
  <dcterms:created xsi:type="dcterms:W3CDTF">2013-01-16T20:39:30Z</dcterms:created>
  <dcterms:modified xsi:type="dcterms:W3CDTF">2013-01-18T19:53:19Z</dcterms:modified>
</cp:coreProperties>
</file>