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6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527F-F35E-4302-B7C8-A07967A838A8}" type="datetimeFigureOut">
              <a:rPr lang="en-US" smtClean="0"/>
              <a:t>8/25/14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64153-2B8E-4000-B60A-6F25D053C4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527F-F35E-4302-B7C8-A07967A838A8}" type="datetimeFigureOut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4153-2B8E-4000-B60A-6F25D053C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527F-F35E-4302-B7C8-A07967A838A8}" type="datetimeFigureOut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4153-2B8E-4000-B60A-6F25D053C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58527F-F35E-4302-B7C8-A07967A838A8}" type="datetimeFigureOut">
              <a:rPr lang="en-US" smtClean="0"/>
              <a:t>8/25/14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364153-2B8E-4000-B60A-6F25D053C4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527F-F35E-4302-B7C8-A07967A838A8}" type="datetimeFigureOut">
              <a:rPr lang="en-US" smtClean="0"/>
              <a:t>8/25/14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64153-2B8E-4000-B60A-6F25D053C4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527F-F35E-4302-B7C8-A07967A838A8}" type="datetimeFigureOut">
              <a:rPr lang="en-US" smtClean="0"/>
              <a:t>8/25/14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64153-2B8E-4000-B60A-6F25D053C4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527F-F35E-4302-B7C8-A07967A838A8}" type="datetimeFigureOut">
              <a:rPr lang="en-US" smtClean="0"/>
              <a:t>8/25/14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64153-2B8E-4000-B60A-6F25D053C4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658527F-F35E-4302-B7C8-A07967A838A8}" type="datetimeFigureOut">
              <a:rPr lang="en-US" smtClean="0"/>
              <a:t>8/25/14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64153-2B8E-4000-B60A-6F25D053C43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527F-F35E-4302-B7C8-A07967A838A8}" type="datetimeFigureOut">
              <a:rPr lang="en-US" smtClean="0"/>
              <a:t>8/25/14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4153-2B8E-4000-B60A-6F25D053C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527F-F35E-4302-B7C8-A07967A838A8}" type="datetimeFigureOut">
              <a:rPr lang="en-US" smtClean="0"/>
              <a:t>8/25/14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64153-2B8E-4000-B60A-6F25D053C4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527F-F35E-4302-B7C8-A07967A838A8}" type="datetimeFigureOut">
              <a:rPr lang="en-US" smtClean="0"/>
              <a:t>8/25/14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64153-2B8E-4000-B60A-6F25D053C4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8527F-F35E-4302-B7C8-A07967A838A8}" type="datetimeFigureOut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4153-2B8E-4000-B60A-6F25D053C43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Water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4-4.1	Summarize the processes of the water cycle (including evaporation, condensation, precipitation, and runoff).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49"/>
            <a:ext cx="9144000" cy="1979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process of condensation results from the cooling of air temperature. </a:t>
            </a:r>
          </a:p>
        </p:txBody>
      </p:sp>
      <p:pic>
        <p:nvPicPr>
          <p:cNvPr id="10242" name="Picture 2" descr="http://www.shoalwater.nsw.gov.au/education/images/water%20cycle/condensation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39018"/>
            <a:ext cx="9333954" cy="528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grc.k12.nf.ca/climatecanada/images/conv_ra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399"/>
            <a:ext cx="8256791" cy="60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75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" y="1447800"/>
            <a:ext cx="9128078" cy="1979466"/>
          </a:xfrm>
        </p:spPr>
        <p:txBody>
          <a:bodyPr>
            <a:noAutofit/>
          </a:bodyPr>
          <a:lstStyle/>
          <a:p>
            <a:r>
              <a:rPr lang="en-US" sz="6600" dirty="0"/>
              <a:t>3. Precipitation	</a:t>
            </a:r>
          </a:p>
        </p:txBody>
      </p:sp>
      <p:pic>
        <p:nvPicPr>
          <p:cNvPr id="6146" name="Picture 2" descr="http://www.valdosta.edu/~mbpierce/Evapor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710"/>
            <a:ext cx="6172200" cy="420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97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799" y="152400"/>
            <a:ext cx="4639101" cy="1979466"/>
          </a:xfrm>
        </p:spPr>
        <p:txBody>
          <a:bodyPr>
            <a:noAutofit/>
          </a:bodyPr>
          <a:lstStyle/>
          <a:p>
            <a:r>
              <a:rPr lang="en-US" sz="3200" dirty="0" smtClean="0"/>
              <a:t>After </a:t>
            </a:r>
            <a:r>
              <a:rPr lang="en-US" sz="3200" dirty="0"/>
              <a:t>condensation occurs allowing for the forming of clouds, any form of water that falls from the clouds is called precipitation (rain, snow, sleet, hail). </a:t>
            </a:r>
          </a:p>
        </p:txBody>
      </p:sp>
      <p:pic>
        <p:nvPicPr>
          <p:cNvPr id="11268" name="Picture 4" descr="http://www.shoalwater.nsw.gov.au/education/images/water%20cycle/precipitation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4800" y="533400"/>
            <a:ext cx="8523887" cy="519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1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3" y="228600"/>
            <a:ext cx="9144000" cy="1979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Snow</a:t>
            </a:r>
            <a:r>
              <a:rPr lang="en-US" sz="2800" dirty="0"/>
              <a:t>, sleet, and hail result from freezing temperatures in the air; rain forms when the air temperature is above freezing.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978152"/>
            <a:ext cx="5298141" cy="480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06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36"/>
            <a:ext cx="9144000" cy="1979466"/>
          </a:xfrm>
        </p:spPr>
        <p:txBody>
          <a:bodyPr>
            <a:normAutofit/>
          </a:bodyPr>
          <a:lstStyle/>
          <a:p>
            <a:r>
              <a:rPr lang="en-US" sz="9600" dirty="0"/>
              <a:t>4. Runoff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7177086" cy="50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22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79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</a:t>
            </a:r>
            <a:r>
              <a:rPr lang="en-US" sz="2800" dirty="0"/>
              <a:t>precipitation falls on land surfaces, it attempts to return to the ocean or lakes as runoff. </a:t>
            </a:r>
          </a:p>
        </p:txBody>
      </p:sp>
      <p:pic>
        <p:nvPicPr>
          <p:cNvPr id="14338" name="Picture 2" descr="http://www.wvdhhr.org/phs/disaster/May%202002%20Pictures/McDowell%20-%20Water%20run-off%20serio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9375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94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099" y="0"/>
            <a:ext cx="8686800" cy="1979466"/>
          </a:xfrm>
        </p:spPr>
        <p:txBody>
          <a:bodyPr>
            <a:normAutofit/>
          </a:bodyPr>
          <a:lstStyle/>
          <a:p>
            <a:r>
              <a:rPr lang="en-US" sz="2800" dirty="0"/>
              <a:t>water </a:t>
            </a:r>
            <a:r>
              <a:rPr lang="en-US" sz="2800"/>
              <a:t>changes </a:t>
            </a:r>
            <a:r>
              <a:rPr lang="en-US" sz="2800" smtClean="0"/>
              <a:t>from </a:t>
            </a:r>
            <a:r>
              <a:rPr lang="en-US" sz="2800" dirty="0"/>
              <a:t>and cycles between Earth’s surface and the air and back again.</a:t>
            </a:r>
          </a:p>
        </p:txBody>
      </p:sp>
      <p:pic>
        <p:nvPicPr>
          <p:cNvPr id="1026" name="Picture 2" descr="http://www.michellehenry.fr/watercycl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53868"/>
            <a:ext cx="6477000" cy="53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95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979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are 4 components </a:t>
            </a:r>
            <a:r>
              <a:rPr lang="en-US" sz="2800" dirty="0"/>
              <a:t>of the water cycle process </a:t>
            </a:r>
          </a:p>
        </p:txBody>
      </p:sp>
      <p:pic>
        <p:nvPicPr>
          <p:cNvPr id="2050" name="Picture 2" descr="http://www.rainharvest.co.za/wp-content/uploads/2011/05/water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6905625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4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0"/>
            <a:ext cx="9144000" cy="1979466"/>
          </a:xfrm>
        </p:spPr>
        <p:txBody>
          <a:bodyPr>
            <a:normAutofit/>
          </a:bodyPr>
          <a:lstStyle/>
          <a:p>
            <a:r>
              <a:rPr lang="en-US" sz="6600" dirty="0"/>
              <a:t>1. Evaporation	</a:t>
            </a:r>
          </a:p>
        </p:txBody>
      </p:sp>
      <p:pic>
        <p:nvPicPr>
          <p:cNvPr id="3074" name="Picture 2" descr="http://www.meteocentrale.ch/uploads/pics/enVerdunstung1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7086600" cy="39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81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99" y="228600"/>
            <a:ext cx="9144000" cy="1979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Liquid </a:t>
            </a:r>
            <a:r>
              <a:rPr lang="en-US" sz="2800" dirty="0"/>
              <a:t>water on Earth becomes a gas, called water vapor, as part of the air through the process of evaporation</a:t>
            </a:r>
          </a:p>
        </p:txBody>
      </p:sp>
      <p:pic>
        <p:nvPicPr>
          <p:cNvPr id="4098" name="Picture 2" descr="http://epod.typepad.com/.a/6a0105371bb32c970b0120a5092267970b-45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46565"/>
            <a:ext cx="7772400" cy="531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6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274"/>
            <a:ext cx="4419600" cy="3807725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</a:t>
            </a:r>
            <a:r>
              <a:rPr lang="en-US" sz="4000" dirty="0"/>
              <a:t>process of evaporation results from the Sun’s energy.</a:t>
            </a:r>
          </a:p>
        </p:txBody>
      </p:sp>
      <p:pic>
        <p:nvPicPr>
          <p:cNvPr id="5122" name="Picture 2" descr="http://www.valdosta.edu/~mbpierce/Evapor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0" y="153281"/>
            <a:ext cx="9829800" cy="67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93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197" y="0"/>
            <a:ext cx="9144000" cy="1979466"/>
          </a:xfrm>
        </p:spPr>
        <p:txBody>
          <a:bodyPr>
            <a:normAutofit/>
          </a:bodyPr>
          <a:lstStyle/>
          <a:p>
            <a:r>
              <a:rPr lang="en-US" sz="6600" dirty="0" smtClean="0"/>
              <a:t>2. Condensation</a:t>
            </a:r>
            <a:endParaRPr lang="en-US" sz="6600" dirty="0"/>
          </a:p>
        </p:txBody>
      </p:sp>
      <p:pic>
        <p:nvPicPr>
          <p:cNvPr id="7170" name="Picture 2" descr="http://wondermode.com/product_images/e/174/condensation-of-water-i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914401"/>
            <a:ext cx="6811201" cy="592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35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979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Condensation </a:t>
            </a:r>
            <a:r>
              <a:rPr lang="en-US" sz="2800" dirty="0"/>
              <a:t>happens in the air as water vapor changes back to droplets of water</a:t>
            </a:r>
          </a:p>
        </p:txBody>
      </p:sp>
      <p:pic>
        <p:nvPicPr>
          <p:cNvPr id="8194" name="Picture 2" descr="http://wondermode.com/product_images/e/174/condensation-of-water-i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5074"/>
            <a:ext cx="8458200" cy="526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1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79466"/>
          </a:xfrm>
        </p:spPr>
        <p:txBody>
          <a:bodyPr>
            <a:noAutofit/>
          </a:bodyPr>
          <a:lstStyle/>
          <a:p>
            <a:r>
              <a:rPr lang="en-US" sz="2800" dirty="0"/>
              <a:t>Clouds form as a result of condensation; dew also forms from condensation, but the water droplets condense directly onto a surface such as grass, a car, or glass. </a:t>
            </a:r>
          </a:p>
        </p:txBody>
      </p:sp>
      <p:pic>
        <p:nvPicPr>
          <p:cNvPr id="9218" name="Picture 2" descr="http://img.ehowcdn.com/article-new/ehow/images/a08/8v/7s/condensation-nuclei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" y="272097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kbccmeteorology.pbworks.com/f/1208663865/Morning_dew_-_Close_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191000" cy="31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4.bp.blogspot.com/-SPWlf6cXsHY/TZn-QKgYYFI/AAAAAAAABDo/vnkP2_Xm0dU/s1600/d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5425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84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desh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1147</TotalTime>
  <Words>208</Words>
  <Application>Microsoft Macintosh PowerPoint</Application>
  <PresentationFormat>On-screen Show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Tradeshow</vt:lpstr>
      <vt:lpstr>The Water Cycle</vt:lpstr>
      <vt:lpstr>water changes from and cycles between Earth’s surface and the air and back again.</vt:lpstr>
      <vt:lpstr>There are 4 components of the water cycle process </vt:lpstr>
      <vt:lpstr>1. Evaporation </vt:lpstr>
      <vt:lpstr>Liquid water on Earth becomes a gas, called water vapor, as part of the air through the process of evaporation</vt:lpstr>
      <vt:lpstr>The process of evaporation results from the Sun’s energy.</vt:lpstr>
      <vt:lpstr>2. Condensation</vt:lpstr>
      <vt:lpstr>Condensation happens in the air as water vapor changes back to droplets of water</vt:lpstr>
      <vt:lpstr>Clouds form as a result of condensation; dew also forms from condensation, but the water droplets condense directly onto a surface such as grass, a car, or glass. </vt:lpstr>
      <vt:lpstr>The process of condensation results from the cooling of air temperature. </vt:lpstr>
      <vt:lpstr>3. Precipitation </vt:lpstr>
      <vt:lpstr>After condensation occurs allowing for the forming of clouds, any form of water that falls from the clouds is called precipitation (rain, snow, sleet, hail). </vt:lpstr>
      <vt:lpstr>Snow, sleet, and hail result from freezing temperatures in the air; rain forms when the air temperature is above freezing.</vt:lpstr>
      <vt:lpstr>4. Runoff</vt:lpstr>
      <vt:lpstr>If precipitation falls on land surfaces, it attempts to return to the ocean or lakes as runoff. 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Water Cycle</dc:title>
  <dc:creator>Tonya Denise Janicke</dc:creator>
  <cp:lastModifiedBy>RH3 RH3</cp:lastModifiedBy>
  <cp:revision>13</cp:revision>
  <dcterms:created xsi:type="dcterms:W3CDTF">2013-01-29T21:38:43Z</dcterms:created>
  <dcterms:modified xsi:type="dcterms:W3CDTF">2014-08-25T18:00:46Z</dcterms:modified>
</cp:coreProperties>
</file>