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306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EF554-4F7B-4F5A-BFD5-FA9A1758B362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9D4B-87C0-4397-8943-5BAB3BAA574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EF554-4F7B-4F5A-BFD5-FA9A1758B362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9D4B-87C0-4397-8943-5BAB3BAA57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EF554-4F7B-4F5A-BFD5-FA9A1758B362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9D4B-87C0-4397-8943-5BAB3BAA57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EF554-4F7B-4F5A-BFD5-FA9A1758B362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9D4B-87C0-4397-8943-5BAB3BAA574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EF554-4F7B-4F5A-BFD5-FA9A1758B362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9D4B-87C0-4397-8943-5BAB3BAA57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EF554-4F7B-4F5A-BFD5-FA9A1758B362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9D4B-87C0-4397-8943-5BAB3BAA57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EF554-4F7B-4F5A-BFD5-FA9A1758B362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9D4B-87C0-4397-8943-5BAB3BAA57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EF554-4F7B-4F5A-BFD5-FA9A1758B362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9D4B-87C0-4397-8943-5BAB3BAA57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EF554-4F7B-4F5A-BFD5-FA9A1758B362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9D4B-87C0-4397-8943-5BAB3BAA57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EF554-4F7B-4F5A-BFD5-FA9A1758B362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9D4B-87C0-4397-8943-5BAB3BAA57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EF554-4F7B-4F5A-BFD5-FA9A1758B362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9D4B-87C0-4397-8943-5BAB3BAA57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536EF554-4F7B-4F5A-BFD5-FA9A1758B362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8CD99D4B-87C0-4397-8943-5BAB3BAA574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://www.ocean-planet.info/graphics/earth_rotation_anim.gif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ctgames.com/dayNight/index.html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Revolutions and the seasons</a:t>
            </a:r>
          </a:p>
          <a:p>
            <a:r>
              <a:rPr lang="en-US" dirty="0"/>
              <a:t>R</a:t>
            </a:r>
            <a:r>
              <a:rPr lang="en-US" dirty="0" smtClean="0"/>
              <a:t>otations and day and night  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4-3.4 and 4-3-.5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076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two hemispheres have opposite seasons</a:t>
            </a:r>
            <a:endParaRPr lang="en-US" dirty="0"/>
          </a:p>
        </p:txBody>
      </p:sp>
      <p:pic>
        <p:nvPicPr>
          <p:cNvPr id="9218" name="Picture 2" descr="http://thebrain.mcgill.ca/flash/d/d_11/d_11_p/d_11_p_hor/d_11_p_hor_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1371600"/>
            <a:ext cx="7939631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927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seasons </a:t>
            </a:r>
            <a:r>
              <a:rPr lang="en-US" b="1" u="sng" dirty="0" smtClean="0"/>
              <a:t>do not</a:t>
            </a:r>
            <a:r>
              <a:rPr lang="en-US" dirty="0" smtClean="0"/>
              <a:t> depend on the distance of earth from the sun</a:t>
            </a:r>
            <a:endParaRPr lang="en-US" dirty="0"/>
          </a:p>
        </p:txBody>
      </p:sp>
      <p:pic>
        <p:nvPicPr>
          <p:cNvPr id="10242" name="Picture 2" descr="http://www.polartrec.com/files/members/michael-league/images/sea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8932717" cy="491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415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/>
          <a:p>
            <a:r>
              <a:rPr lang="en-US" dirty="0" smtClean="0"/>
              <a:t>Earth rotates around an imaginary straight line called an axis that runs through the planet’s center</a:t>
            </a:r>
            <a:endParaRPr lang="en-US" dirty="0"/>
          </a:p>
        </p:txBody>
      </p:sp>
      <p:pic>
        <p:nvPicPr>
          <p:cNvPr id="11266" name="Picture 2" descr="http://www.ocean-planet.info/graphics/earth_rotation_anim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2220"/>
            <a:ext cx="5606278" cy="560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55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143000"/>
          </a:xfrm>
        </p:spPr>
        <p:txBody>
          <a:bodyPr/>
          <a:lstStyle/>
          <a:p>
            <a:r>
              <a:rPr lang="en-US" dirty="0" smtClean="0"/>
              <a:t>The movement of earth as it makes an orbit around the sun in one year is a revolution</a:t>
            </a:r>
            <a:endParaRPr lang="en-US" dirty="0"/>
          </a:p>
        </p:txBody>
      </p:sp>
      <p:pic>
        <p:nvPicPr>
          <p:cNvPr id="12290" name="Picture 2" descr="http://www.f-lohmueller.de/pov_tut/animate/im/planet_01ani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" y="1524000"/>
            <a:ext cx="8473440" cy="52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73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7124" y="5410200"/>
            <a:ext cx="3200400" cy="1143000"/>
          </a:xfrm>
        </p:spPr>
        <p:txBody>
          <a:bodyPr/>
          <a:lstStyle/>
          <a:p>
            <a:r>
              <a:rPr lang="en-US" dirty="0" smtClean="0"/>
              <a:t>The effects on earth due to the change in the amount of sunlight caused by the tilt of the earth's axis cause our seasons</a:t>
            </a:r>
            <a:endParaRPr lang="en-US" dirty="0"/>
          </a:p>
        </p:txBody>
      </p:sp>
      <p:pic>
        <p:nvPicPr>
          <p:cNvPr id="13314" name="Picture 2" descr="http://scijinks.nasa.gov/_media/en/site/seasons/seas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261551"/>
            <a:ext cx="5097719" cy="659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635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occurs when part of earth is tilted most toward the sun</a:t>
            </a:r>
            <a:endParaRPr lang="en-US" dirty="0"/>
          </a:p>
        </p:txBody>
      </p:sp>
      <p:pic>
        <p:nvPicPr>
          <p:cNvPr id="14338" name="Picture 2" descr="http://www.historyforkids.org/scienceforkids/physics/weather/pictures/seas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54278"/>
            <a:ext cx="5486400" cy="506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026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067800" cy="1143000"/>
          </a:xfrm>
        </p:spPr>
        <p:txBody>
          <a:bodyPr/>
          <a:lstStyle/>
          <a:p>
            <a:r>
              <a:rPr lang="en-US" dirty="0" smtClean="0"/>
              <a:t>Autumn and spring occur when neither part of the earth is pointed directly toward or away from the sun</a:t>
            </a:r>
            <a:endParaRPr lang="en-US" dirty="0"/>
          </a:p>
        </p:txBody>
      </p:sp>
      <p:pic>
        <p:nvPicPr>
          <p:cNvPr id="15362" name="Picture 2" descr="http://daily23.files.wordpress.com/2009/10/earth_1.jpg?w=285&amp;h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654" y="961768"/>
            <a:ext cx="5582946" cy="585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669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305800" cy="1143000"/>
          </a:xfrm>
        </p:spPr>
        <p:txBody>
          <a:bodyPr/>
          <a:lstStyle/>
          <a:p>
            <a:r>
              <a:rPr lang="en-US" dirty="0" smtClean="0"/>
              <a:t>Winter occurs when part of earth is tilted away from the sun</a:t>
            </a:r>
            <a:endParaRPr lang="en-US" dirty="0"/>
          </a:p>
        </p:txBody>
      </p:sp>
      <p:pic>
        <p:nvPicPr>
          <p:cNvPr id="16386" name="Picture 2" descr="http://www.budgetastronomer.ca/uploads/images/seaso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66" y="1524000"/>
            <a:ext cx="8500859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828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sequence of the season during the year is summer, autumn, winter, spring</a:t>
            </a:r>
            <a:endParaRPr lang="en-US" dirty="0"/>
          </a:p>
        </p:txBody>
      </p:sp>
      <p:pic>
        <p:nvPicPr>
          <p:cNvPr id="17410" name="Picture 2" descr="http://www.sharewhy.com/wp-content/uploads/2010/01/fourseas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47788"/>
            <a:ext cx="5715000" cy="532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254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0"/>
            <a:ext cx="3200400" cy="1143000"/>
          </a:xfrm>
        </p:spPr>
        <p:txBody>
          <a:bodyPr/>
          <a:lstStyle/>
          <a:p>
            <a:r>
              <a:rPr lang="en-US" dirty="0" smtClean="0"/>
              <a:t>Earth </a:t>
            </a:r>
            <a:r>
              <a:rPr lang="en-US" dirty="0"/>
              <a:t>rotates (spins) on its axis and completes one rotation in 24 hours.</a:t>
            </a:r>
          </a:p>
        </p:txBody>
      </p:sp>
      <p:pic>
        <p:nvPicPr>
          <p:cNvPr id="18434" name="Picture 2" descr="http://www.learner.org/jnorth/images/graphics/mclass/SunlightAnimation_Da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09600"/>
            <a:ext cx="60198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304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8991600" cy="1143000"/>
          </a:xfrm>
        </p:spPr>
        <p:txBody>
          <a:bodyPr/>
          <a:lstStyle/>
          <a:p>
            <a:r>
              <a:rPr lang="en-US" dirty="0" smtClean="0">
                <a:latin typeface="Bell MT" pitchFamily="18" charset="0"/>
                <a:ea typeface="DejaVu Serif" pitchFamily="18" charset="0"/>
              </a:rPr>
              <a:t>T</a:t>
            </a:r>
            <a:r>
              <a:rPr lang="en-US" dirty="0" smtClean="0">
                <a:latin typeface="Bell MT" pitchFamily="18" charset="0"/>
                <a:ea typeface="DejaVu Serif" pitchFamily="18" charset="0"/>
                <a:cs typeface="Times New Roman" pitchFamily="18" charset="0"/>
              </a:rPr>
              <a:t>he earth has distinct </a:t>
            </a:r>
            <a:r>
              <a:rPr lang="en-US" dirty="0" smtClean="0">
                <a:latin typeface="Bell MT" pitchFamily="18" charset="0"/>
                <a:ea typeface="DejaVu Serif" pitchFamily="18" charset="0"/>
                <a:cs typeface="Times New Roman" pitchFamily="18" charset="0"/>
              </a:rPr>
              <a:t>seasons </a:t>
            </a:r>
            <a:r>
              <a:rPr lang="en-US" dirty="0" smtClean="0">
                <a:latin typeface="Bell MT" pitchFamily="18" charset="0"/>
                <a:ea typeface="DejaVu Serif" pitchFamily="18" charset="0"/>
                <a:cs typeface="Times New Roman" pitchFamily="18" charset="0"/>
              </a:rPr>
              <a:t>which result from the tilt of its axis and its revolution around the sun.</a:t>
            </a:r>
            <a:endParaRPr lang="en-US" dirty="0">
              <a:latin typeface="Bell MT" pitchFamily="18" charset="0"/>
              <a:ea typeface="DejaVu Serif" pitchFamily="18" charset="0"/>
            </a:endParaRPr>
          </a:p>
        </p:txBody>
      </p:sp>
      <p:pic>
        <p:nvPicPr>
          <p:cNvPr id="1026" name="Picture 2" descr="http://www.schools.manatee.k12.fl.us/webdisk/671avv/seasons22.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599" y="1447800"/>
            <a:ext cx="6307291" cy="503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8644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951" y="838200"/>
            <a:ext cx="9144000" cy="1143000"/>
          </a:xfrm>
        </p:spPr>
        <p:txBody>
          <a:bodyPr/>
          <a:lstStyle/>
          <a:p>
            <a:r>
              <a:rPr lang="en-US" dirty="0" smtClean="0"/>
              <a:t>Earth </a:t>
            </a:r>
            <a:r>
              <a:rPr lang="en-US" dirty="0"/>
              <a:t>rotates from west to east, therefore, the Sun appears to rise in the east and set in the west.</a:t>
            </a:r>
          </a:p>
        </p:txBody>
      </p:sp>
      <p:sp>
        <p:nvSpPr>
          <p:cNvPr id="3" name="Rectangle 2"/>
          <p:cNvSpPr/>
          <p:nvPr/>
        </p:nvSpPr>
        <p:spPr>
          <a:xfrm>
            <a:off x="2572478" y="3244334"/>
            <a:ext cx="3999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http://www.ictgames.com/dayNight/index.html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0463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892" y="1752600"/>
            <a:ext cx="9144000" cy="1143000"/>
          </a:xfrm>
        </p:spPr>
        <p:txBody>
          <a:bodyPr/>
          <a:lstStyle/>
          <a:p>
            <a:r>
              <a:rPr lang="en-US" dirty="0" smtClean="0"/>
              <a:t>Because </a:t>
            </a:r>
            <a:r>
              <a:rPr lang="en-US" dirty="0"/>
              <a:t>of this rotation, only the side of Earth facing the Sun is lit and therefore experiences day; the side of Earth not facing the Sun experiences night.</a:t>
            </a:r>
          </a:p>
        </p:txBody>
      </p:sp>
      <p:pic>
        <p:nvPicPr>
          <p:cNvPr id="19458" name="Picture 2" descr="http://2.bp.blogspot.com/-q-HRGDVOHuI/Th7mnJ2PZFI/AAAAAAAABaI/XOavxfF4zf0/s1600/eart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86075"/>
            <a:ext cx="476250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845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 revolves around the sun one time each year in about 365 ¼ days</a:t>
            </a:r>
            <a:endParaRPr lang="en-US" dirty="0"/>
          </a:p>
        </p:txBody>
      </p:sp>
      <p:pic>
        <p:nvPicPr>
          <p:cNvPr id="2050" name="Picture 2" descr="http://www.physicalgeography.net/fundamentals/images/earthrevolu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1509584"/>
            <a:ext cx="9067801" cy="497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671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 has season because earth’s axis is tilted</a:t>
            </a:r>
            <a:endParaRPr lang="en-US" dirty="0"/>
          </a:p>
        </p:txBody>
      </p:sp>
      <p:pic>
        <p:nvPicPr>
          <p:cNvPr id="3074" name="Picture 2" descr="http://www.utmsi.utexas.edu/people/staff/min/Class/MNS307_11F_Blogs/Blogs2_files/seasons_l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509" y="1066800"/>
            <a:ext cx="5077691" cy="558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71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143000"/>
          </a:xfrm>
        </p:spPr>
        <p:txBody>
          <a:bodyPr/>
          <a:lstStyle/>
          <a:p>
            <a:r>
              <a:rPr lang="en-US" dirty="0" smtClean="0"/>
              <a:t>Because of the tilt, the number of daylight hours changes throughout the year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43000" y="3105835"/>
            <a:ext cx="678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http://astro.unl.edu/naap/motion1/animations/seasons_ecliptic.swf</a:t>
            </a:r>
          </a:p>
        </p:txBody>
      </p:sp>
      <p:pic>
        <p:nvPicPr>
          <p:cNvPr id="4098" name="Picture 2" descr="http://www.oddbloke.ca/wp-content/uploads/2011/09/solar-anima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19" y="3327571"/>
            <a:ext cx="6858000" cy="475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83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/>
              <a:t>As earth revolves around the sun, different parts of the earth get more sunlight</a:t>
            </a:r>
            <a:endParaRPr lang="en-US" dirty="0"/>
          </a:p>
        </p:txBody>
      </p:sp>
      <p:pic>
        <p:nvPicPr>
          <p:cNvPr id="5123" name="Picture 3" descr="http://www.gwit.org/students/fremont/assign/seasons/winter-summ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07" y="1447800"/>
            <a:ext cx="8631113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93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4576" y="6178"/>
            <a:ext cx="9144000" cy="1143000"/>
          </a:xfrm>
        </p:spPr>
        <p:txBody>
          <a:bodyPr/>
          <a:lstStyle/>
          <a:p>
            <a:r>
              <a:rPr lang="en-US" dirty="0"/>
              <a:t>As earth revolves around the sun, different parts of the earth get more sunlight</a:t>
            </a:r>
          </a:p>
        </p:txBody>
      </p:sp>
      <p:pic>
        <p:nvPicPr>
          <p:cNvPr id="6146" name="Picture 2" descr="http://www.gwit.org/students/fremont/assign/seasons/wintersum_ani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143000"/>
            <a:ext cx="7734298" cy="515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85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/>
          <a:p>
            <a:r>
              <a:rPr lang="en-US" dirty="0" smtClean="0"/>
              <a:t>The tilt also causes the northern or the southern part of the earth to point toward the sun</a:t>
            </a:r>
            <a:endParaRPr lang="en-US" dirty="0"/>
          </a:p>
        </p:txBody>
      </p:sp>
      <p:pic>
        <p:nvPicPr>
          <p:cNvPr id="7170" name="Picture 2" descr="http://www.mysciencesite.com/sezn_a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73400" cy="335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96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534400" cy="1143000"/>
          </a:xfrm>
        </p:spPr>
        <p:txBody>
          <a:bodyPr/>
          <a:lstStyle/>
          <a:p>
            <a:r>
              <a:rPr lang="en-US" dirty="0" smtClean="0"/>
              <a:t>When the tilt is toward the sun, the season is summer; when the tilt is away from the sun, the season is winter </a:t>
            </a:r>
            <a:endParaRPr lang="en-US" dirty="0"/>
          </a:p>
        </p:txBody>
      </p:sp>
      <p:pic>
        <p:nvPicPr>
          <p:cNvPr id="8194" name="Picture 2" descr="http://www.scienceu.com/observatory/articles/seasons/images/sw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1" y="1828800"/>
            <a:ext cx="9131010" cy="325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49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71</TotalTime>
  <Words>356</Words>
  <Application>Microsoft Office PowerPoint</Application>
  <PresentationFormat>On-screen Show (4:3)</PresentationFormat>
  <Paragraphs>25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Horizon</vt:lpstr>
      <vt:lpstr>4-3.4 and 4-3-.5</vt:lpstr>
      <vt:lpstr>The earth has distinct seasons which result from the tilt of its axis and its revolution around the sun.</vt:lpstr>
      <vt:lpstr>Earth revolves around the sun one time each year in about 365 ¼ days</vt:lpstr>
      <vt:lpstr>Earth has season because earth’s axis is tilted</vt:lpstr>
      <vt:lpstr>Because of the tilt, the number of daylight hours changes throughout the year</vt:lpstr>
      <vt:lpstr>As earth revolves around the sun, different parts of the earth get more sunlight</vt:lpstr>
      <vt:lpstr>As earth revolves around the sun, different parts of the earth get more sunlight</vt:lpstr>
      <vt:lpstr>The tilt also causes the northern or the southern part of the earth to point toward the sun</vt:lpstr>
      <vt:lpstr>When the tilt is toward the sun, the season is summer; when the tilt is away from the sun, the season is winter </vt:lpstr>
      <vt:lpstr>The two hemispheres have opposite seasons</vt:lpstr>
      <vt:lpstr>The seasons do not depend on the distance of earth from the sun</vt:lpstr>
      <vt:lpstr>Earth rotates around an imaginary straight line called an axis that runs through the planet’s center</vt:lpstr>
      <vt:lpstr>The movement of earth as it makes an orbit around the sun in one year is a revolution</vt:lpstr>
      <vt:lpstr>The effects on earth due to the change in the amount of sunlight caused by the tilt of the earth's axis cause our seasons</vt:lpstr>
      <vt:lpstr>Summer occurs when part of earth is tilted most toward the sun</vt:lpstr>
      <vt:lpstr>Autumn and spring occur when neither part of the earth is pointed directly toward or away from the sun</vt:lpstr>
      <vt:lpstr>Winter occurs when part of earth is tilted away from the sun</vt:lpstr>
      <vt:lpstr>The sequence of the season during the year is summer, autumn, winter, spring</vt:lpstr>
      <vt:lpstr>Earth rotates (spins) on its axis and completes one rotation in 24 hours.</vt:lpstr>
      <vt:lpstr>Earth rotates from west to east, therefore, the Sun appears to rise in the east and set in the west.</vt:lpstr>
      <vt:lpstr>Because of this rotation, only the side of Earth facing the Sun is lit and therefore experiences day; the side of Earth not facing the Sun experiences night.</vt:lpstr>
    </vt:vector>
  </TitlesOfParts>
  <Company>RH3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4-3.4 and 4-3-.5</dc:title>
  <dc:creator>Tonya Janicke</dc:creator>
  <cp:lastModifiedBy>Tonya Denise Janicke</cp:lastModifiedBy>
  <cp:revision>20</cp:revision>
  <dcterms:created xsi:type="dcterms:W3CDTF">2012-11-09T14:20:07Z</dcterms:created>
  <dcterms:modified xsi:type="dcterms:W3CDTF">2012-11-09T22:05:59Z</dcterms:modified>
</cp:coreProperties>
</file>